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81" r:id="rId2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09" d="100"/>
          <a:sy n="109" d="100"/>
        </p:scale>
        <p:origin x="208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9036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Thin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292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Thick Foot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173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bout the Projec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6881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4468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for 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CC425-727E-8B8E-185F-E382F04062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610" y="3904735"/>
            <a:ext cx="9144000" cy="1310460"/>
          </a:xfrm>
          <a:effectLst>
            <a:outerShdw blurRad="50800" dist="25400" dir="5400000" algn="t" rotWithShape="0">
              <a:prstClr val="black">
                <a:alpha val="43000"/>
              </a:prstClr>
            </a:outerShdw>
          </a:effectLst>
        </p:spPr>
        <p:txBody>
          <a:bodyPr anchor="b">
            <a:noAutofit/>
          </a:bodyPr>
          <a:lstStyle>
            <a:lvl1pPr algn="l">
              <a:defRPr sz="5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2F23C5-12EB-EF81-CB5F-CDC0D06E5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3610" y="5307270"/>
            <a:ext cx="9144000" cy="809324"/>
          </a:xfrm>
        </p:spPr>
        <p:txBody>
          <a:bodyPr/>
          <a:lstStyle>
            <a:lvl1pPr marL="0" indent="0" algn="l">
              <a:buNone/>
              <a:defRPr sz="2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4211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 to 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CC425-727E-8B8E-185F-E382F04062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2340962"/>
            <a:ext cx="4950941" cy="1310460"/>
          </a:xfrm>
          <a:effectLst>
            <a:outerShdw blurRad="50800" dist="25400" dir="5400000" algn="t" rotWithShape="0">
              <a:prstClr val="black">
                <a:alpha val="43000"/>
              </a:prstClr>
            </a:outerShdw>
          </a:effectLst>
        </p:spPr>
        <p:txBody>
          <a:bodyPr anchor="b">
            <a:no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2F23C5-12EB-EF81-CB5F-CDC0D06E5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743497"/>
            <a:ext cx="4950941" cy="809324"/>
          </a:xfrm>
        </p:spPr>
        <p:txBody>
          <a:bodyPr/>
          <a:lstStyle>
            <a:lvl1pPr marL="0" indent="0" algn="l">
              <a:buNone/>
              <a:defRPr sz="25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0419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455D7-AE8E-2DC1-4BFB-85AC09991D5E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blurRad="50800" dist="25400" dir="5400000" algn="t" rotWithShape="0">
              <a:prstClr val="black">
                <a:alpha val="43000"/>
              </a:prstClr>
            </a:outerShdw>
          </a:effectLst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FBAF1C-C80E-5D8C-0F1C-1A3DF055F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11079"/>
          </a:xfrm>
        </p:spPr>
        <p:txBody>
          <a:bodyPr/>
          <a:lstStyle>
            <a:lvl1pPr>
              <a:defRPr b="1" i="0">
                <a:latin typeface="Roboto Condensed SemiBold" panose="02000000000000000000" pitchFamily="2" charset="0"/>
                <a:ea typeface="Roboto Condensed SemiBold" panose="02000000000000000000" pitchFamily="2" charset="0"/>
                <a:cs typeface="Open Sans" panose="020B0606030504020204" pitchFamily="34" charset="0"/>
              </a:defRPr>
            </a:lvl1pPr>
            <a:lvl2pPr>
              <a:defRPr>
                <a:latin typeface="Roboto Condensed SemiBold" panose="02000000000000000000" pitchFamily="2" charset="0"/>
                <a:ea typeface="Roboto Condensed SemiBold" panose="02000000000000000000" pitchFamily="2" charset="0"/>
              </a:defRPr>
            </a:lvl2pPr>
            <a:lvl3pPr>
              <a:defRPr>
                <a:latin typeface="Roboto Condensed SemiBold" panose="02000000000000000000" pitchFamily="2" charset="0"/>
                <a:ea typeface="Roboto Condensed SemiBold" panose="02000000000000000000" pitchFamily="2" charset="0"/>
              </a:defRPr>
            </a:lvl3pPr>
            <a:lvl4pPr>
              <a:defRPr>
                <a:latin typeface="Roboto Condensed SemiBold" panose="02000000000000000000" pitchFamily="2" charset="0"/>
                <a:ea typeface="Roboto Condensed SemiBold" panose="02000000000000000000" pitchFamily="2" charset="0"/>
              </a:defRPr>
            </a:lvl4pPr>
            <a:lvl5pPr>
              <a:defRPr>
                <a:latin typeface="Roboto Condensed SemiBold" panose="02000000000000000000" pitchFamily="2" charset="0"/>
                <a:ea typeface="Roboto Condensed SemiBold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6272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AA8CF-418D-E977-63C4-2EEFF6BDE0A3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blurRad="50800" dist="25400" dir="5400000" algn="t" rotWithShape="0">
              <a:prstClr val="black">
                <a:alpha val="43000"/>
              </a:prstClr>
            </a:outerShdw>
          </a:effectLst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0DF80-8A3C-FE1A-CB63-05A03D607F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62101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43F82B-2FFC-3345-33B2-4D07841455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62101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17798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2F9F6-2046-24E0-5920-0C3C0D1FE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94BA3D-6EAD-3715-4FFE-EB8E48A299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D986ED-64D0-E2A9-D146-0FC9749BEF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293162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E17A40-1AD1-CFCC-CC62-C9F3EACC9A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805355"/>
            <a:ext cx="5183188" cy="3631350"/>
          </a:xfr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2834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21A35-8286-9BC6-8CEE-6276E1B59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437"/>
            <a:ext cx="10515600" cy="1325563"/>
          </a:xfrm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401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for 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CC425-727E-8B8E-185F-E382F04062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610" y="3904735"/>
            <a:ext cx="9144000" cy="1310460"/>
          </a:xfr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  <p:txBody>
          <a:bodyPr anchor="b">
            <a:no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2F23C5-12EB-EF81-CB5F-CDC0D06E5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3610" y="5307270"/>
            <a:ext cx="9144000" cy="809324"/>
          </a:xfrm>
        </p:spPr>
        <p:txBody>
          <a:bodyPr/>
          <a:lstStyle>
            <a:lvl1pPr marL="0" indent="0" algn="l">
              <a:buNone/>
              <a:defRPr sz="25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247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C8AD6-5C62-CFC1-FA30-DD37C23EA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effectLst>
            <a:outerShdw blurRad="50800" dist="25400" dir="5400000" algn="t" rotWithShape="0">
              <a:prstClr val="black">
                <a:alpha val="43000"/>
              </a:prstClr>
            </a:outerShdw>
          </a:effectLst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30C3F-1D19-4C5D-01BA-3873BE0810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449279"/>
          </a:xfrm>
        </p:spPr>
        <p:txBody>
          <a:bodyPr/>
          <a:lstStyle>
            <a:lvl1pPr>
              <a:defRPr sz="3200" b="1" i="0">
                <a:latin typeface="Roboto Condensed SemiBold" panose="02000000000000000000" pitchFamily="2" charset="0"/>
                <a:ea typeface="Roboto Condensed SemiBold" panose="02000000000000000000" pitchFamily="2" charset="0"/>
                <a:cs typeface="Open Sans" panose="020B0606030504020204" pitchFamily="34" charset="0"/>
              </a:defRPr>
            </a:lvl1pPr>
            <a:lvl2pPr>
              <a:defRPr sz="2800">
                <a:latin typeface="Roboto Condensed SemiBold" panose="02000000000000000000" pitchFamily="2" charset="0"/>
                <a:ea typeface="Roboto Condensed SemiBold" panose="02000000000000000000" pitchFamily="2" charset="0"/>
              </a:defRPr>
            </a:lvl2pPr>
            <a:lvl3pPr>
              <a:defRPr sz="2400">
                <a:latin typeface="Roboto Condensed SemiBold" panose="02000000000000000000" pitchFamily="2" charset="0"/>
                <a:ea typeface="Roboto Condensed SemiBold" panose="02000000000000000000" pitchFamily="2" charset="0"/>
              </a:defRPr>
            </a:lvl3pPr>
            <a:lvl4pPr>
              <a:defRPr sz="2000">
                <a:latin typeface="Roboto Condensed SemiBold" panose="02000000000000000000" pitchFamily="2" charset="0"/>
                <a:ea typeface="Roboto Condensed SemiBold" panose="02000000000000000000" pitchFamily="2" charset="0"/>
              </a:defRPr>
            </a:lvl4pPr>
            <a:lvl5pPr>
              <a:defRPr sz="2000">
                <a:latin typeface="Roboto Condensed SemiBold" panose="02000000000000000000" pitchFamily="2" charset="0"/>
                <a:ea typeface="Roboto Condensed SemiBold" panose="02000000000000000000" pitchFamily="2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3FD695-B06C-CC84-C90B-E6D9E4A821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3793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54601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F905A-B18D-A274-01DA-EEFE1311A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effectLst>
            <a:outerShdw blurRad="50800" dist="25400" dir="5400000" algn="ctr" rotWithShape="0">
              <a:srgbClr val="000000">
                <a:alpha val="43000"/>
              </a:srgbClr>
            </a:outerShdw>
          </a:effectLst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89BF67-ED21-FD3F-FC59-DEA2670D8E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4095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08D626-191F-05AF-FF9E-A17287EC17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33954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10349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Thin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63707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Thick Foot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16684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bout the Projec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35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 for 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CC425-727E-8B8E-185F-E382F04062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2340962"/>
            <a:ext cx="4950941" cy="1310460"/>
          </a:xfrm>
          <a:effectLst>
            <a:outerShdw blurRad="50800" dist="25400" dir="5400000" algn="t" rotWithShape="0">
              <a:prstClr val="black">
                <a:alpha val="43000"/>
              </a:prstClr>
            </a:outerShdw>
          </a:effectLst>
        </p:spPr>
        <p:txBody>
          <a:bodyPr anchor="b">
            <a:noAutofit/>
          </a:bodyPr>
          <a:lstStyle>
            <a:lvl1pPr algn="l">
              <a:defRPr sz="55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2F23C5-12EB-EF81-CB5F-CDC0D06E5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743497"/>
            <a:ext cx="4950941" cy="809324"/>
          </a:xfrm>
        </p:spPr>
        <p:txBody>
          <a:bodyPr/>
          <a:lstStyle>
            <a:lvl1pPr marL="0" indent="0" algn="l">
              <a:buNone/>
              <a:defRPr sz="25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4563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21A35-8286-9BC6-8CEE-6276E1B59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437"/>
            <a:ext cx="10515600" cy="1325563"/>
          </a:xfrm>
          <a:effectLst>
            <a:outerShdw blurRad="50800" dist="25400" dir="5400000" algn="ctr" rotWithShape="0">
              <a:srgbClr val="000000">
                <a:alpha val="43000"/>
              </a:srgbClr>
            </a:outerShdw>
          </a:effectLst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5726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455D7-AE8E-2DC1-4BFB-85AC09991D5E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blurRad="50800" dist="25400" dir="5400000" algn="t" rotWithShape="0">
              <a:prstClr val="black">
                <a:alpha val="43000"/>
              </a:prstClr>
            </a:outerShdw>
          </a:effectLst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FBAF1C-C80E-5D8C-0F1C-1A3DF055F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11079"/>
          </a:xfrm>
        </p:spPr>
        <p:txBody>
          <a:bodyPr/>
          <a:lstStyle>
            <a:lvl1pPr>
              <a:defRPr b="1" i="0">
                <a:latin typeface="Roboto Condensed SemiBold" panose="02000000000000000000" pitchFamily="2" charset="0"/>
                <a:ea typeface="Roboto Condensed SemiBold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9528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AA8CF-418D-E977-63C4-2EEFF6BDE0A3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blurRad="50800" dist="25400" dir="5400000" algn="t" rotWithShape="0">
              <a:prstClr val="black">
                <a:alpha val="43000"/>
              </a:prstClr>
            </a:outerShdw>
          </a:effectLst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0DF80-8A3C-FE1A-CB63-05A03D607F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6210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43F82B-2FFC-3345-33B2-4D07841455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62101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335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2F9F6-2046-24E0-5920-0C3C0D1FE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94BA3D-6EAD-3715-4FFE-EB8E48A299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D986ED-64D0-E2A9-D146-0FC9749BEF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293162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F1D8B6-A59B-3C9E-357F-E008AE41D2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E17A40-1AD1-CFCC-CC62-C9F3EACC9A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293162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148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C8AD6-5C62-CFC1-FA30-DD37C23EA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effectLst>
            <a:outerShdw blurRad="50800" dist="25400" dir="5400000" algn="t" rotWithShape="0">
              <a:prstClr val="black">
                <a:alpha val="43000"/>
              </a:prstClr>
            </a:outerShdw>
          </a:effectLst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30C3F-1D19-4C5D-01BA-3873BE0810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449279"/>
          </a:xfrm>
        </p:spPr>
        <p:txBody>
          <a:bodyPr/>
          <a:lstStyle>
            <a:lvl1pPr>
              <a:defRPr sz="3200" b="1" i="0">
                <a:latin typeface="Roboto Condensed SemiBold" panose="02000000000000000000" pitchFamily="2" charset="0"/>
                <a:ea typeface="Roboto Condensed SemiBold" panose="02000000000000000000" pitchFamily="2" charset="0"/>
                <a:cs typeface="Open Sans" panose="020B0606030504020204" pitchFamily="34" charset="0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3FD695-B06C-CC84-C90B-E6D9E4A821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3793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28430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F905A-B18D-A274-01DA-EEFE1311A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effectLst>
            <a:outerShdw blurRad="50800" dist="25400" dir="5400000" algn="ctr" rotWithShape="0">
              <a:srgbClr val="000000">
                <a:alpha val="43000"/>
              </a:srgbClr>
            </a:outerShdw>
          </a:effectLst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89BF67-ED21-FD3F-FC59-DEA2670D8E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4095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08D626-191F-05AF-FF9E-A17287EC17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33954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8378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7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2A238D-5972-EC3D-B4DC-11852BB1F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50800" dist="25400" dir="5400000" algn="t" rotWithShape="0">
              <a:prstClr val="black">
                <a:alpha val="43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C8FC89-BDA2-FFE2-3B95-C8EC289BC1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611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17077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8" r:id="rId3"/>
    <p:sldLayoutId id="2147483665" r:id="rId4"/>
    <p:sldLayoutId id="2147483662" r:id="rId5"/>
    <p:sldLayoutId id="2147483663" r:id="rId6"/>
    <p:sldLayoutId id="2147483664" r:id="rId7"/>
    <p:sldLayoutId id="2147483667" r:id="rId8"/>
    <p:sldLayoutId id="2147483668" r:id="rId9"/>
    <p:sldLayoutId id="2147483666" r:id="rId10"/>
    <p:sldLayoutId id="2147483712" r:id="rId11"/>
    <p:sldLayoutId id="214748370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Roboto Condensed SemiBold" panose="02000000000000000000" pitchFamily="2" charset="0"/>
          <a:ea typeface="Roboto Condensed SemiBold" panose="02000000000000000000" pitchFamily="2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i="0" kern="1200">
          <a:solidFill>
            <a:schemeClr val="tx1"/>
          </a:solidFill>
          <a:latin typeface="Roboto Condensed SemiBold" panose="02000000000000000000" pitchFamily="2" charset="0"/>
          <a:ea typeface="Roboto Condensed SemiBold" panose="02000000000000000000" pitchFamily="2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Roboto Condensed SemiBold" panose="02000000000000000000" pitchFamily="2" charset="0"/>
          <a:ea typeface="Roboto Condensed SemiBold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oboto Condensed SemiBold" panose="02000000000000000000" pitchFamily="2" charset="0"/>
          <a:ea typeface="Roboto Condensed SemiBold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 Condensed SemiBold" panose="02000000000000000000" pitchFamily="2" charset="0"/>
          <a:ea typeface="Roboto Condensed SemiBold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 Condensed SemiBold" panose="02000000000000000000" pitchFamily="2" charset="0"/>
          <a:ea typeface="Roboto Condensed SemiBold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2A238D-5972-EC3D-B4DC-11852BB1F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50800" dist="25400" dir="5400000" algn="t" rotWithShape="0">
              <a:prstClr val="black">
                <a:alpha val="43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C8FC89-BDA2-FFE2-3B95-C8EC289BC1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611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7733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0" r:id="rId2"/>
    <p:sldLayoutId id="2147483710" r:id="rId3"/>
    <p:sldLayoutId id="2147483683" r:id="rId4"/>
    <p:sldLayoutId id="2147483684" r:id="rId5"/>
    <p:sldLayoutId id="2147483685" r:id="rId6"/>
    <p:sldLayoutId id="2147483686" r:id="rId7"/>
    <p:sldLayoutId id="2147483688" r:id="rId8"/>
    <p:sldLayoutId id="2147483689" r:id="rId9"/>
    <p:sldLayoutId id="2147483687" r:id="rId10"/>
    <p:sldLayoutId id="2147483713" r:id="rId11"/>
    <p:sldLayoutId id="214748371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bg1"/>
          </a:solidFill>
          <a:latin typeface="Roboto Condensed SemiBold" panose="02000000000000000000" pitchFamily="2" charset="0"/>
          <a:ea typeface="Roboto Condensed SemiBold" panose="02000000000000000000" pitchFamily="2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i="0" kern="1200">
          <a:solidFill>
            <a:schemeClr val="bg1"/>
          </a:solidFill>
          <a:latin typeface="Roboto Condensed SemiBold" panose="02000000000000000000" pitchFamily="2" charset="0"/>
          <a:ea typeface="Roboto Condensed SemiBold" panose="02000000000000000000" pitchFamily="2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Roboto Condensed SemiBold" panose="02000000000000000000" pitchFamily="2" charset="0"/>
          <a:ea typeface="Roboto Condensed SemiBold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Roboto Condensed SemiBold" panose="02000000000000000000" pitchFamily="2" charset="0"/>
          <a:ea typeface="Roboto Condensed SemiBold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Roboto Condensed SemiBold" panose="02000000000000000000" pitchFamily="2" charset="0"/>
          <a:ea typeface="Roboto Condensed SemiBold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Roboto Condensed SemiBold" panose="02000000000000000000" pitchFamily="2" charset="0"/>
          <a:ea typeface="Roboto Condensed SemiBold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9397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13017E-8998-B23E-480F-C3409EF8D8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60FA712-0FE5-ADDC-A689-1A0054A6C3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 the RAWCS Slide Template </a:t>
            </a:r>
          </a:p>
        </p:txBody>
      </p:sp>
    </p:spTree>
    <p:extLst>
      <p:ext uri="{BB962C8B-B14F-4D97-AF65-F5344CB8AC3E}">
        <p14:creationId xmlns:p14="http://schemas.microsoft.com/office/powerpoint/2010/main" val="1606188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B3B2C71-BE26-5598-A286-ACE8DB83C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57FA5C2-E6A6-1E5D-2CDE-A86D747F616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You have several templates to choose from.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To get started, simply right-click to create a “New Slide”.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Go to Home &gt; Layout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Select the template you wish to use.</a:t>
            </a:r>
          </a:p>
        </p:txBody>
      </p:sp>
      <p:pic>
        <p:nvPicPr>
          <p:cNvPr id="12" name="Content Placeholder 11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4EC1056-9B53-0E76-623E-30E31DF349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62738" y="2590006"/>
            <a:ext cx="3213100" cy="1244600"/>
          </a:xfr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0995AF3-9000-43CB-2525-EFE6C41F9816}"/>
              </a:ext>
            </a:extLst>
          </p:cNvPr>
          <p:cNvCxnSpPr>
            <a:cxnSpLocks/>
          </p:cNvCxnSpPr>
          <p:nvPr/>
        </p:nvCxnSpPr>
        <p:spPr>
          <a:xfrm flipH="1">
            <a:off x="9664823" y="2708031"/>
            <a:ext cx="674931" cy="356088"/>
          </a:xfrm>
          <a:prstGeom prst="straightConnector1">
            <a:avLst/>
          </a:prstGeom>
          <a:ln w="1905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2548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4FA264F-455F-3762-EB0E-A60057C19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Template Variations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018570-1664-185B-6BDD-81A61C6EB3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have options!</a:t>
            </a:r>
          </a:p>
          <a:p>
            <a:pPr lvl="1"/>
            <a:r>
              <a:rPr lang="en-US" dirty="0"/>
              <a:t>You can select:</a:t>
            </a:r>
          </a:p>
          <a:p>
            <a:pPr lvl="2"/>
            <a:r>
              <a:rPr lang="en-US" dirty="0"/>
              <a:t>Light Backgrounds or Dark Backgrounds</a:t>
            </a:r>
          </a:p>
          <a:p>
            <a:pPr lvl="2"/>
            <a:r>
              <a:rPr lang="en-US" dirty="0"/>
              <a:t>A Thin Footer or Thick Footer</a:t>
            </a:r>
          </a:p>
        </p:txBody>
      </p:sp>
    </p:spTree>
    <p:extLst>
      <p:ext uri="{BB962C8B-B14F-4D97-AF65-F5344CB8AC3E}">
        <p14:creationId xmlns:p14="http://schemas.microsoft.com/office/powerpoint/2010/main" val="3074524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4432E315-1821-CC2B-F03D-99C7F3C2C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Please Include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3B3DF54-9924-894F-5227-5D70FBAEE6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11079"/>
          </a:xfrm>
        </p:spPr>
        <p:txBody>
          <a:bodyPr/>
          <a:lstStyle/>
          <a:p>
            <a:r>
              <a:rPr lang="en-US" dirty="0"/>
              <a:t>The “About the Project” slide includes funding information. Please include it in your presentation, as the last slide in your deck.</a:t>
            </a:r>
          </a:p>
        </p:txBody>
      </p:sp>
    </p:spTree>
    <p:extLst>
      <p:ext uri="{BB962C8B-B14F-4D97-AF65-F5344CB8AC3E}">
        <p14:creationId xmlns:p14="http://schemas.microsoft.com/office/powerpoint/2010/main" val="406440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298785"/>
      </p:ext>
    </p:extLst>
  </p:cSld>
  <p:clrMapOvr>
    <a:masterClrMapping/>
  </p:clrMapOvr>
</p:sld>
</file>

<file path=ppt/theme/theme1.xml><?xml version="1.0" encoding="utf-8"?>
<a:theme xmlns:a="http://schemas.openxmlformats.org/drawingml/2006/main" name="RAWCS Theme 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AWCS" id="{027A69D4-3D5A-1A46-96DD-D15A6AF0E5B5}" vid="{624FC930-A0C4-E64A-B8BB-F7E4306AE686}"/>
    </a:ext>
  </a:extLst>
</a:theme>
</file>

<file path=ppt/theme/theme2.xml><?xml version="1.0" encoding="utf-8"?>
<a:theme xmlns:a="http://schemas.openxmlformats.org/drawingml/2006/main" name="RAWCS Theme Dar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AWCS" id="{027A69D4-3D5A-1A46-96DD-D15A6AF0E5B5}" vid="{624FC930-A0C4-E64A-B8BB-F7E4306AE6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3085</TotalTime>
  <Words>91</Words>
  <Application>Microsoft Office PowerPoint</Application>
  <PresentationFormat>Widescreen</PresentationFormat>
  <Paragraphs>14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RAWCS Theme White</vt:lpstr>
      <vt:lpstr>RAWCS Theme Dark</vt:lpstr>
      <vt:lpstr>PowerPoint Presentation</vt:lpstr>
      <vt:lpstr>Welcome</vt:lpstr>
      <vt:lpstr>Getting Started</vt:lpstr>
      <vt:lpstr>Template Variations</vt:lpstr>
      <vt:lpstr>Please Include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Stella Aude</dc:creator>
  <cp:lastModifiedBy>Stella Aude</cp:lastModifiedBy>
  <cp:revision>7</cp:revision>
  <dcterms:created xsi:type="dcterms:W3CDTF">2025-08-20T17:05:01Z</dcterms:created>
  <dcterms:modified xsi:type="dcterms:W3CDTF">2025-09-11T16:56:03Z</dcterms:modified>
</cp:coreProperties>
</file>